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65" r:id="rId3"/>
    <p:sldId id="259" r:id="rId4"/>
    <p:sldId id="260" r:id="rId5"/>
    <p:sldId id="261" r:id="rId6"/>
    <p:sldId id="262" r:id="rId7"/>
    <p:sldId id="263" r:id="rId8"/>
    <p:sldId id="264" r:id="rId9"/>
    <p:sldId id="267" r:id="rId10"/>
    <p:sldId id="268" r:id="rId11"/>
    <p:sldId id="270" r:id="rId12"/>
    <p:sldId id="271" r:id="rId13"/>
    <p:sldId id="277" r:id="rId14"/>
    <p:sldId id="278" r:id="rId15"/>
    <p:sldId id="279" r:id="rId16"/>
    <p:sldId id="280" r:id="rId17"/>
    <p:sldId id="275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AFEDF-48E1-4CD4-9C78-104A9077BD12}" type="datetimeFigureOut">
              <a:rPr lang="en-US" smtClean="0"/>
              <a:pPr/>
              <a:t>1/17/2016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DE399-622C-4D50-BF21-DCB04BC2EF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AFEDF-48E1-4CD4-9C78-104A9077BD12}" type="datetimeFigureOut">
              <a:rPr lang="en-US" smtClean="0"/>
              <a:pPr/>
              <a:t>1/17/2016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DE399-622C-4D50-BF21-DCB04BC2EF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AFEDF-48E1-4CD4-9C78-104A9077BD12}" type="datetimeFigureOut">
              <a:rPr lang="en-US" smtClean="0"/>
              <a:pPr/>
              <a:t>1/17/2016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DE399-622C-4D50-BF21-DCB04BC2EF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AFEDF-48E1-4CD4-9C78-104A9077BD12}" type="datetimeFigureOut">
              <a:rPr lang="en-US" smtClean="0"/>
              <a:pPr/>
              <a:t>1/17/2016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DE399-622C-4D50-BF21-DCB04BC2EF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AFEDF-48E1-4CD4-9C78-104A9077BD12}" type="datetimeFigureOut">
              <a:rPr lang="en-US" smtClean="0"/>
              <a:pPr/>
              <a:t>1/17/2016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DE399-622C-4D50-BF21-DCB04BC2EF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AFEDF-48E1-4CD4-9C78-104A9077BD12}" type="datetimeFigureOut">
              <a:rPr lang="en-US" smtClean="0"/>
              <a:pPr/>
              <a:t>1/17/2016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DE399-622C-4D50-BF21-DCB04BC2EF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AFEDF-48E1-4CD4-9C78-104A9077BD12}" type="datetimeFigureOut">
              <a:rPr lang="en-US" smtClean="0"/>
              <a:pPr/>
              <a:t>1/17/2016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DE399-622C-4D50-BF21-DCB04BC2EF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AFEDF-48E1-4CD4-9C78-104A9077BD12}" type="datetimeFigureOut">
              <a:rPr lang="en-US" smtClean="0"/>
              <a:pPr/>
              <a:t>1/17/2016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DE399-622C-4D50-BF21-DCB04BC2EF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AFEDF-48E1-4CD4-9C78-104A9077BD12}" type="datetimeFigureOut">
              <a:rPr lang="en-US" smtClean="0"/>
              <a:pPr/>
              <a:t>1/17/2016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DE399-622C-4D50-BF21-DCB04BC2EF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AFEDF-48E1-4CD4-9C78-104A9077BD12}" type="datetimeFigureOut">
              <a:rPr lang="en-US" smtClean="0"/>
              <a:pPr/>
              <a:t>1/17/2016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DE399-622C-4D50-BF21-DCB04BC2EF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AFEDF-48E1-4CD4-9C78-104A9077BD12}" type="datetimeFigureOut">
              <a:rPr lang="en-US" smtClean="0"/>
              <a:pPr/>
              <a:t>1/17/2016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EFDE399-622C-4D50-BF21-DCB04BC2EF0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CAAFEDF-48E1-4CD4-9C78-104A9077BD12}" type="datetimeFigureOut">
              <a:rPr lang="en-US" smtClean="0"/>
              <a:pPr/>
              <a:t>1/17/2016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EFDE399-622C-4D50-BF21-DCB04BC2EF03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rtofliving.org/what-is-yoga" TargetMode="External"/><Relationship Id="rId2" Type="http://schemas.openxmlformats.org/officeDocument/2006/relationships/hyperlink" Target="http://www.artofliving.org/wisdom-knowledge-sheets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jpeg"/><Relationship Id="rId5" Type="http://schemas.openxmlformats.org/officeDocument/2006/relationships/hyperlink" Target="http://www.artofliving.org/sudarshan-kriya" TargetMode="External"/><Relationship Id="rId4" Type="http://schemas.openxmlformats.org/officeDocument/2006/relationships/hyperlink" Target="http://www.artofliving.org/Meditation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://www.artofliving.org/np-en/peace" TargetMode="External"/><Relationship Id="rId3" Type="http://schemas.openxmlformats.org/officeDocument/2006/relationships/hyperlink" Target="http://www.artofliving.org/np-en/education" TargetMode="External"/><Relationship Id="rId7" Type="http://schemas.openxmlformats.org/officeDocument/2006/relationships/hyperlink" Target="http://www.artofliving.org/np-en/environmental-care" TargetMode="External"/><Relationship Id="rId2" Type="http://schemas.openxmlformats.org/officeDocument/2006/relationships/hyperlink" Target="http://www.artofliving.org/np-en/disaster-relie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artofliving.org/np-en/women-empowerment" TargetMode="External"/><Relationship Id="rId5" Type="http://schemas.openxmlformats.org/officeDocument/2006/relationships/hyperlink" Target="http://www.artofliving.org/np-en/prison-program" TargetMode="External"/><Relationship Id="rId4" Type="http://schemas.openxmlformats.org/officeDocument/2006/relationships/hyperlink" Target="http://www.artofliving.org/np-en/our-work-faq" TargetMode="External"/><Relationship Id="rId9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Art of Living Nepal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733800"/>
            <a:ext cx="7854696" cy="2286000"/>
          </a:xfrm>
        </p:spPr>
        <p:txBody>
          <a:bodyPr>
            <a:normAutofit lnSpcReduction="10000"/>
          </a:bodyPr>
          <a:lstStyle/>
          <a:p>
            <a:pPr algn="ctr"/>
            <a:r>
              <a:rPr lang="en-US" dirty="0" smtClean="0"/>
              <a:t>ABAN Talk series</a:t>
            </a:r>
          </a:p>
          <a:p>
            <a:pPr algn="ctr"/>
            <a:r>
              <a:rPr lang="en-US" sz="3200" b="1" dirty="0" smtClean="0"/>
              <a:t>“Healthy Living with Happiness”</a:t>
            </a:r>
          </a:p>
          <a:p>
            <a:r>
              <a:rPr lang="en-US" dirty="0" smtClean="0"/>
              <a:t>The British Council Hall, </a:t>
            </a:r>
            <a:r>
              <a:rPr lang="en-US" dirty="0" err="1" smtClean="0"/>
              <a:t>Lainchaur</a:t>
            </a:r>
            <a:r>
              <a:rPr lang="en-US" dirty="0" smtClean="0"/>
              <a:t>, Kathmandu, Nepal</a:t>
            </a:r>
          </a:p>
          <a:p>
            <a:pPr algn="ctr"/>
            <a:r>
              <a:rPr lang="en-US" dirty="0" smtClean="0"/>
              <a:t>January 17, 2016</a:t>
            </a:r>
            <a:endParaRPr lang="en-US" dirty="0"/>
          </a:p>
        </p:txBody>
      </p:sp>
      <p:pic>
        <p:nvPicPr>
          <p:cNvPr id="1026" name="Picture 2" descr="C:\Users\TULASI\Desktop\Working\Working 1\AoL 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0"/>
            <a:ext cx="8001000" cy="2286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71163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About “Happiness Program”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Course elements include:</a:t>
            </a:r>
          </a:p>
          <a:p>
            <a:r>
              <a:rPr lang="en-US" dirty="0"/>
              <a:t>Practical </a:t>
            </a:r>
            <a:r>
              <a:rPr lang="en-US" dirty="0">
                <a:hlinkClick r:id="rId2"/>
              </a:rPr>
              <a:t>knowledge</a:t>
            </a:r>
            <a:r>
              <a:rPr lang="en-US" dirty="0"/>
              <a:t> to deal with the daily challenges of life</a:t>
            </a:r>
          </a:p>
          <a:p>
            <a:r>
              <a:rPr lang="en-US" dirty="0"/>
              <a:t>Interactive exercises</a:t>
            </a:r>
          </a:p>
          <a:p>
            <a:r>
              <a:rPr lang="en-US" dirty="0">
                <a:hlinkClick r:id="rId3"/>
              </a:rPr>
              <a:t>Yoga</a:t>
            </a:r>
            <a:r>
              <a:rPr lang="en-US" dirty="0"/>
              <a:t>, stretching, and relaxation exercises</a:t>
            </a:r>
          </a:p>
          <a:p>
            <a:r>
              <a:rPr lang="en-US" dirty="0">
                <a:hlinkClick r:id="rId4"/>
              </a:rPr>
              <a:t>Meditation</a:t>
            </a:r>
            <a:r>
              <a:rPr lang="en-US" dirty="0"/>
              <a:t> and powerful breathing </a:t>
            </a:r>
            <a:r>
              <a:rPr lang="en-US" dirty="0" smtClean="0"/>
              <a:t>techniques for peaceful mind</a:t>
            </a:r>
            <a:endParaRPr lang="en-US" dirty="0"/>
          </a:p>
          <a:p>
            <a:r>
              <a:rPr lang="en-US" dirty="0" err="1">
                <a:hlinkClick r:id="rId5"/>
              </a:rPr>
              <a:t>Sudarshan</a:t>
            </a:r>
            <a:r>
              <a:rPr lang="en-US" dirty="0">
                <a:hlinkClick r:id="rId5"/>
              </a:rPr>
              <a:t> </a:t>
            </a:r>
            <a:r>
              <a:rPr lang="en-US" dirty="0" err="1">
                <a:hlinkClick r:id="rId5"/>
              </a:rPr>
              <a:t>Kriya</a:t>
            </a:r>
            <a:r>
              <a:rPr lang="en-US" dirty="0"/>
              <a:t>, a unique breathing </a:t>
            </a:r>
            <a:r>
              <a:rPr lang="en-US" dirty="0" smtClean="0"/>
              <a:t>technique, gift of Guru </a:t>
            </a:r>
            <a:r>
              <a:rPr lang="en-US" dirty="0" err="1" smtClean="0"/>
              <a:t>jee</a:t>
            </a:r>
            <a:r>
              <a:rPr lang="en-US" dirty="0" smtClean="0"/>
              <a:t> - Found only at AOL </a:t>
            </a:r>
            <a:endParaRPr lang="en-US" dirty="0"/>
          </a:p>
          <a:p>
            <a:endParaRPr lang="en-US" dirty="0"/>
          </a:p>
        </p:txBody>
      </p:sp>
      <p:pic>
        <p:nvPicPr>
          <p:cNvPr id="4" name="Picture 2" descr="C:\Users\TULASI\Desktop\Working\Working 1\AoL Logo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57200" y="0"/>
            <a:ext cx="8001000" cy="121920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382605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TULASI\Desktop\Working\AOL 1\AOL Course Benefits\Benefits Of Happiness Course 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66913" y="-247650"/>
            <a:ext cx="5210175" cy="73533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TULASI\Desktop\Working\AOL 1\AOL Course Benefits\Benifits of Happiness Cours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676400"/>
            <a:ext cx="9144000" cy="78867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Previous Participant’s feedback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Reduced stress</a:t>
            </a:r>
          </a:p>
          <a:p>
            <a:r>
              <a:rPr lang="en-US" dirty="0"/>
              <a:t>More  energy</a:t>
            </a:r>
            <a:r>
              <a:rPr lang="en-US" dirty="0" smtClean="0"/>
              <a:t>, joy </a:t>
            </a:r>
            <a:r>
              <a:rPr lang="en-US" dirty="0"/>
              <a:t>and enthusiasm</a:t>
            </a:r>
          </a:p>
          <a:p>
            <a:r>
              <a:rPr lang="en-US" dirty="0"/>
              <a:t>Improved efficiency and productivity (at work and at home)</a:t>
            </a:r>
          </a:p>
          <a:p>
            <a:r>
              <a:rPr lang="en-US" dirty="0"/>
              <a:t>Greater self-esteem</a:t>
            </a:r>
          </a:p>
          <a:p>
            <a:r>
              <a:rPr lang="en-US" dirty="0"/>
              <a:t>Enhanced health and sense of well-being</a:t>
            </a:r>
          </a:p>
          <a:p>
            <a:r>
              <a:rPr lang="en-US" dirty="0"/>
              <a:t>Improved interpersonal skills</a:t>
            </a:r>
          </a:p>
          <a:p>
            <a:r>
              <a:rPr lang="en-US" dirty="0"/>
              <a:t>Clearer perception and decision-making</a:t>
            </a:r>
          </a:p>
          <a:p>
            <a:r>
              <a:rPr lang="en-US" dirty="0"/>
              <a:t>Shining expression and enhanced beauty</a:t>
            </a:r>
          </a:p>
          <a:p>
            <a:r>
              <a:rPr lang="en-US" dirty="0"/>
              <a:t>Anti-aging or rejuvenating effects</a:t>
            </a:r>
          </a:p>
          <a:p>
            <a:endParaRPr lang="en-US" dirty="0"/>
          </a:p>
        </p:txBody>
      </p:sp>
      <p:pic>
        <p:nvPicPr>
          <p:cNvPr id="4" name="Picture 2" descr="C:\Users\TULASI\Desktop\Working\Working 1\AoL 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0"/>
            <a:ext cx="8001000" cy="121920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411871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r>
              <a:rPr lang="en-US" sz="3200" dirty="0" smtClean="0"/>
              <a:t>  </a:t>
            </a:r>
            <a:endParaRPr lang="en-US" sz="3200" dirty="0"/>
          </a:p>
        </p:txBody>
      </p:sp>
      <p:pic>
        <p:nvPicPr>
          <p:cNvPr id="2050" name="Picture 2" descr="C:\Users\TULASI\Desktop\happiness_3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0"/>
            <a:ext cx="8839200" cy="65532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96112"/>
          </a:xfrm>
        </p:spPr>
        <p:txBody>
          <a:bodyPr>
            <a:normAutofit/>
          </a:bodyPr>
          <a:lstStyle/>
          <a:p>
            <a:r>
              <a:rPr lang="en-US" sz="3600" dirty="0" smtClean="0"/>
              <a:t>Sri </a:t>
            </a:r>
            <a:r>
              <a:rPr lang="en-US" sz="3600" dirty="0" err="1" smtClean="0"/>
              <a:t>Sri</a:t>
            </a:r>
            <a:r>
              <a:rPr lang="en-US" sz="3600" dirty="0" smtClean="0"/>
              <a:t> Speaks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24000"/>
            <a:ext cx="9144000" cy="4800600"/>
          </a:xfrm>
        </p:spPr>
        <p:txBody>
          <a:bodyPr>
            <a:noAutofit/>
          </a:bodyPr>
          <a:lstStyle/>
          <a:p>
            <a:r>
              <a:rPr lang="en-US" sz="2800" dirty="0" smtClean="0"/>
              <a:t>If you turn your mind inward a little bit, and just observe what is happening inside you, you will always be happy. Unhappiness means you have gone away from </a:t>
            </a:r>
            <a:r>
              <a:rPr lang="en-US" sz="2800" i="1" dirty="0" smtClean="0"/>
              <a:t>Your Self</a:t>
            </a:r>
            <a:r>
              <a:rPr lang="en-US" sz="2800" dirty="0" smtClean="0"/>
              <a:t>. You have gotten caught up in the world outside of you. So take a step back, </a:t>
            </a:r>
            <a:r>
              <a:rPr lang="en-US" sz="2800" i="1" dirty="0" smtClean="0"/>
              <a:t>turn inward and look within, and then you find that 'you are happiness</a:t>
            </a:r>
            <a:r>
              <a:rPr lang="en-US" sz="2800" dirty="0" smtClean="0"/>
              <a:t>'.</a:t>
            </a:r>
            <a:endParaRPr lang="en-US" sz="2800" dirty="0" smtClean="0"/>
          </a:p>
          <a:p>
            <a:r>
              <a:rPr lang="en-US" sz="2800" dirty="0" smtClean="0"/>
              <a:t>'I want this &amp; I want that'. Wanting something is what pushes happiness away</a:t>
            </a:r>
            <a:r>
              <a:rPr lang="en-US" sz="2800" dirty="0" smtClean="0"/>
              <a:t>.</a:t>
            </a:r>
            <a:endParaRPr lang="en-US" sz="2800" dirty="0" smtClean="0"/>
          </a:p>
          <a:p>
            <a:r>
              <a:rPr lang="en-US" sz="2800" dirty="0" smtClean="0"/>
              <a:t>Happiness is that which is in the present.</a:t>
            </a:r>
          </a:p>
          <a:p>
            <a:endParaRPr lang="en-US" sz="2800" dirty="0" smtClean="0"/>
          </a:p>
          <a:p>
            <a:endParaRPr lang="en-US" sz="2800" dirty="0"/>
          </a:p>
        </p:txBody>
      </p:sp>
      <p:pic>
        <p:nvPicPr>
          <p:cNvPr id="4" name="Picture 2" descr="C:\Users\TULASI\Desktop\Working\Working 1\AoL 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0"/>
            <a:ext cx="8001000" cy="12192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Sri </a:t>
            </a:r>
            <a:r>
              <a:rPr lang="en-US" dirty="0" err="1" smtClean="0"/>
              <a:t>Sri</a:t>
            </a:r>
            <a:r>
              <a:rPr lang="en-US" dirty="0" smtClean="0"/>
              <a:t> Speaks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3200" b="1" dirty="0" smtClean="0"/>
              <a:t>Broaden your </a:t>
            </a:r>
            <a:r>
              <a:rPr lang="en-US" sz="3200" b="1" dirty="0" smtClean="0"/>
              <a:t>vision – </a:t>
            </a:r>
          </a:p>
          <a:p>
            <a:pPr>
              <a:buFontTx/>
              <a:buChar char="-"/>
            </a:pPr>
            <a:r>
              <a:rPr lang="en-US" sz="3200" dirty="0" smtClean="0"/>
              <a:t>and </a:t>
            </a:r>
            <a:r>
              <a:rPr lang="en-US" sz="3200" dirty="0" smtClean="0"/>
              <a:t>know that life is much bigger than the small events and situations </a:t>
            </a:r>
            <a:endParaRPr lang="en-US" sz="3200" dirty="0" smtClean="0"/>
          </a:p>
          <a:p>
            <a:pPr>
              <a:buFontTx/>
              <a:buChar char="-"/>
            </a:pPr>
            <a:r>
              <a:rPr lang="en-US" sz="3200" dirty="0" smtClean="0"/>
              <a:t>You are responsible for your own happiness. Come what may, whoever says whatsoever, keep yourself happy</a:t>
            </a:r>
            <a:r>
              <a:rPr lang="en-US" sz="3200" dirty="0" smtClean="0"/>
              <a:t>.</a:t>
            </a:r>
          </a:p>
          <a:p>
            <a:pPr>
              <a:buFontTx/>
              <a:buChar char="-"/>
            </a:pPr>
            <a:r>
              <a:rPr lang="en-US" sz="3200" dirty="0" smtClean="0"/>
              <a:t>Remember - 5 Ss that makes you always happy and smiling.</a:t>
            </a:r>
            <a:endParaRPr lang="en-US" sz="3200" dirty="0" smtClean="0"/>
          </a:p>
          <a:p>
            <a:pPr>
              <a:buFontTx/>
              <a:buChar char="-"/>
            </a:pPr>
            <a:endParaRPr lang="en-US" sz="3200" dirty="0" smtClean="0"/>
          </a:p>
          <a:p>
            <a:pPr>
              <a:buNone/>
            </a:pPr>
            <a:endParaRPr lang="en-US" sz="3200" dirty="0"/>
          </a:p>
        </p:txBody>
      </p:sp>
      <p:pic>
        <p:nvPicPr>
          <p:cNvPr id="4" name="Picture 2" descr="C:\Users\TULASI\Desktop\Working\Working 1\AoL 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0"/>
            <a:ext cx="8001000" cy="12192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Autofit/>
          </a:bodyPr>
          <a:lstStyle/>
          <a:p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To Know more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sz="3600" dirty="0" smtClean="0"/>
              <a:t>Log </a:t>
            </a:r>
            <a:r>
              <a:rPr lang="en-US" sz="3600" dirty="0"/>
              <a:t>in to: </a:t>
            </a:r>
            <a:r>
              <a:rPr lang="en-US" sz="3600" dirty="0" smtClean="0"/>
              <a:t> </a:t>
            </a:r>
          </a:p>
          <a:p>
            <a:pPr marL="0" indent="0">
              <a:buNone/>
            </a:pPr>
            <a:r>
              <a:rPr lang="en-US" sz="3600" dirty="0" smtClean="0"/>
              <a:t>artofliving.org</a:t>
            </a:r>
          </a:p>
          <a:p>
            <a:pPr marL="0" indent="0">
              <a:buNone/>
            </a:pPr>
            <a:r>
              <a:rPr lang="en-US" sz="3600" dirty="0" smtClean="0"/>
              <a:t>vfapn.org	</a:t>
            </a:r>
          </a:p>
          <a:p>
            <a:pPr marL="0" indent="0">
              <a:buNone/>
            </a:pPr>
            <a:r>
              <a:rPr lang="en-US" sz="3600" dirty="0" smtClean="0"/>
              <a:t>At </a:t>
            </a:r>
            <a:r>
              <a:rPr lang="en-US" sz="3600" dirty="0" err="1" smtClean="0"/>
              <a:t>facebook</a:t>
            </a:r>
            <a:r>
              <a:rPr lang="en-US" sz="3600" dirty="0" smtClean="0"/>
              <a:t>: Art of living Nepal</a:t>
            </a:r>
          </a:p>
          <a:p>
            <a:pPr marL="0" indent="0">
              <a:buNone/>
            </a:pPr>
            <a:endParaRPr lang="en-US" sz="3600" dirty="0" smtClean="0"/>
          </a:p>
          <a:p>
            <a:pPr marL="0" indent="0">
              <a:buNone/>
            </a:pPr>
            <a:r>
              <a:rPr lang="en-US" sz="3600" dirty="0" err="1" smtClean="0"/>
              <a:t>Tulasi</a:t>
            </a:r>
            <a:r>
              <a:rPr lang="en-US" sz="3600" dirty="0" smtClean="0"/>
              <a:t> </a:t>
            </a:r>
            <a:r>
              <a:rPr lang="en-US" sz="3600" dirty="0" err="1" smtClean="0"/>
              <a:t>Uprety</a:t>
            </a:r>
            <a:r>
              <a:rPr lang="en-US" sz="3600" dirty="0" smtClean="0"/>
              <a:t> : Cell 9851053007</a:t>
            </a:r>
          </a:p>
          <a:p>
            <a:pPr marL="0" indent="0">
              <a:buNone/>
            </a:pPr>
            <a:r>
              <a:rPr lang="en-US" sz="3600" dirty="0" smtClean="0"/>
              <a:t>Email: t_uprety@yahoo.com </a:t>
            </a:r>
          </a:p>
          <a:p>
            <a:pPr marL="0" indent="0">
              <a:buNone/>
            </a:pPr>
            <a:r>
              <a:rPr lang="en-US" sz="3600" dirty="0" smtClean="0"/>
              <a:t>	</a:t>
            </a:r>
            <a:r>
              <a:rPr lang="en-US" sz="3600" dirty="0" err="1" smtClean="0"/>
              <a:t>Poonam</a:t>
            </a:r>
            <a:r>
              <a:rPr lang="en-US" sz="3600" dirty="0" smtClean="0"/>
              <a:t> </a:t>
            </a:r>
            <a:r>
              <a:rPr lang="en-US" sz="3600" dirty="0" err="1" smtClean="0"/>
              <a:t>Uprety</a:t>
            </a:r>
            <a:r>
              <a:rPr lang="en-US" sz="3600" dirty="0" smtClean="0"/>
              <a:t> : cell 9841251979</a:t>
            </a:r>
          </a:p>
          <a:p>
            <a:pPr marL="0" indent="0">
              <a:buNone/>
            </a:pPr>
            <a:r>
              <a:rPr lang="en-US" sz="3600" dirty="0" smtClean="0"/>
              <a:t>	Email: allwayshappypoonam@gmail.com </a:t>
            </a:r>
            <a:endParaRPr lang="en-US" sz="3600" dirty="0"/>
          </a:p>
          <a:p>
            <a:pPr marL="0" indent="0">
              <a:buNone/>
            </a:pPr>
            <a:endParaRPr lang="en-US" sz="4000" dirty="0" smtClean="0"/>
          </a:p>
          <a:p>
            <a:pPr marL="0" indent="0" algn="ctr">
              <a:buNone/>
            </a:pPr>
            <a:r>
              <a:rPr lang="en-US" sz="4000" i="1" dirty="0" smtClean="0"/>
              <a:t>Thank you very much</a:t>
            </a:r>
            <a:endParaRPr lang="en-US" sz="4000" i="1" dirty="0"/>
          </a:p>
        </p:txBody>
      </p:sp>
      <p:pic>
        <p:nvPicPr>
          <p:cNvPr id="4" name="Picture 2" descr="C:\Users\TULASI\Desktop\Working\Working 1\AoL 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0"/>
            <a:ext cx="8001000" cy="121920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630042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Happiness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Do all of us want to be happy ?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Y    /    N   Mostly  Y</a:t>
            </a:r>
          </a:p>
          <a:p>
            <a:r>
              <a:rPr lang="en-US" dirty="0" smtClean="0"/>
              <a:t>Are we happy all the time ? Y / N</a:t>
            </a:r>
          </a:p>
          <a:p>
            <a:r>
              <a:rPr lang="en-US" dirty="0" smtClean="0"/>
              <a:t>What makes us not be happy all the time ?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Work Pressure, Family problems- Relationship, Finance, Kids, parents, Neighbors, News, Views, Notions, Preferences, Work place relations, Targets,</a:t>
            </a:r>
          </a:p>
          <a:p>
            <a:pPr marL="0" indent="0">
              <a:buNone/>
            </a:pPr>
            <a:r>
              <a:rPr lang="en-US" dirty="0" smtClean="0"/>
              <a:t>Health………………………………………….</a:t>
            </a:r>
            <a:endParaRPr lang="en-US" dirty="0"/>
          </a:p>
        </p:txBody>
      </p:sp>
      <p:pic>
        <p:nvPicPr>
          <p:cNvPr id="4" name="Picture 2" descr="C:\Users\TULASI\Desktop\Working\Working 1\AoL 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0"/>
            <a:ext cx="8001000" cy="121920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517153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Health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Are we all healthy ?</a:t>
            </a:r>
          </a:p>
          <a:p>
            <a:pPr marL="0" indent="0">
              <a:buNone/>
            </a:pPr>
            <a:r>
              <a:rPr lang="en-US" dirty="0" smtClean="0"/>
              <a:t>Y ? N ? Don’t know</a:t>
            </a:r>
          </a:p>
          <a:p>
            <a:r>
              <a:rPr lang="en-US" dirty="0" smtClean="0"/>
              <a:t>What is health really?</a:t>
            </a:r>
          </a:p>
          <a:p>
            <a:pPr marL="0" indent="0">
              <a:buNone/>
            </a:pPr>
            <a:r>
              <a:rPr lang="en-US" dirty="0" smtClean="0"/>
              <a:t>P, M, S</a:t>
            </a:r>
          </a:p>
          <a:p>
            <a:r>
              <a:rPr lang="en-US" dirty="0" smtClean="0"/>
              <a:t>What makes us healthy ?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What makes you energetic ?</a:t>
            </a:r>
            <a:endParaRPr lang="en-US" dirty="0"/>
          </a:p>
        </p:txBody>
      </p:sp>
      <p:pic>
        <p:nvPicPr>
          <p:cNvPr id="4" name="Picture 2" descr="C:\Users\TULASI\Desktop\Working\Working 1\AoL 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0"/>
            <a:ext cx="8001000" cy="121920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646894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Sources of energy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Four Sources of Energy for Healthy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F</a:t>
            </a:r>
          </a:p>
          <a:p>
            <a:r>
              <a:rPr lang="en-US" dirty="0" smtClean="0"/>
              <a:t>R</a:t>
            </a:r>
          </a:p>
          <a:p>
            <a:r>
              <a:rPr lang="en-US" dirty="0" smtClean="0"/>
              <a:t>B</a:t>
            </a:r>
          </a:p>
          <a:p>
            <a:r>
              <a:rPr lang="en-US" dirty="0" smtClean="0"/>
              <a:t>M </a:t>
            </a:r>
            <a:r>
              <a:rPr lang="en-US" dirty="0" err="1"/>
              <a:t>M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2" descr="C:\Users\TULASI\Desktop\Working\Working 1\AoL 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0"/>
            <a:ext cx="8001000" cy="121920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435487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Physical health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we could say we are physically healthy 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Lets Practice 2 short energizers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- Tips for Computer workers / Spondylitis cases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- </a:t>
            </a:r>
            <a:r>
              <a:rPr lang="en-US" dirty="0" err="1" smtClean="0"/>
              <a:t>Vastrika</a:t>
            </a:r>
            <a:r>
              <a:rPr lang="en-US" dirty="0" smtClean="0"/>
              <a:t> – The energizer</a:t>
            </a:r>
          </a:p>
          <a:p>
            <a:pPr marL="0" indent="0">
              <a:buNone/>
            </a:pPr>
            <a:r>
              <a:rPr lang="en-US" dirty="0" smtClean="0"/>
              <a:t>	- Take slow breaths for a minute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What happened after two short energizers ?</a:t>
            </a:r>
            <a:endParaRPr lang="en-US" dirty="0"/>
          </a:p>
        </p:txBody>
      </p:sp>
      <p:pic>
        <p:nvPicPr>
          <p:cNvPr id="4" name="Picture 2" descr="C:\Users\TULASI\Desktop\Working\Working 1\AoL 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0"/>
            <a:ext cx="8001000" cy="121920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899123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Mental health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Nature of mind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- Oscillates between past and present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- Do not remain in present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- Clings to negative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- Questions the positive / truth</a:t>
            </a:r>
          </a:p>
          <a:p>
            <a:r>
              <a:rPr lang="en-US" dirty="0" smtClean="0"/>
              <a:t>Living in present is necessary. But how ?</a:t>
            </a:r>
            <a:endParaRPr lang="en-US" dirty="0"/>
          </a:p>
        </p:txBody>
      </p:sp>
      <p:pic>
        <p:nvPicPr>
          <p:cNvPr id="4" name="Picture 2" descr="C:\Users\TULASI\Desktop\Working\Working 1\AoL 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0"/>
            <a:ext cx="8001000" cy="121920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716349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Meditation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Meditation helps both Physical and Mental health</a:t>
            </a:r>
          </a:p>
          <a:p>
            <a:endParaRPr lang="en-US" dirty="0" smtClean="0"/>
          </a:p>
          <a:p>
            <a:r>
              <a:rPr lang="en-US" dirty="0" smtClean="0"/>
              <a:t>Lets practice a short Meditation for 10/15 minutes</a:t>
            </a:r>
          </a:p>
          <a:p>
            <a:endParaRPr lang="en-US" dirty="0"/>
          </a:p>
          <a:p>
            <a:r>
              <a:rPr lang="en-US" dirty="0" smtClean="0"/>
              <a:t>What is the state of mind right now 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Sharing of experiences</a:t>
            </a:r>
            <a:endParaRPr lang="en-US" dirty="0"/>
          </a:p>
        </p:txBody>
      </p:sp>
      <p:pic>
        <p:nvPicPr>
          <p:cNvPr id="4" name="Picture 2" descr="C:\Users\TULASI\Desktop\Working\Working 1\AoL 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0"/>
            <a:ext cx="8001000" cy="121920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725446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AOl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828800"/>
            <a:ext cx="8382000" cy="44958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About </a:t>
            </a:r>
            <a:r>
              <a:rPr lang="en-US" dirty="0" err="1" smtClean="0"/>
              <a:t>Aol</a:t>
            </a:r>
            <a:endParaRPr lang="en-US" dirty="0" smtClean="0"/>
          </a:p>
          <a:p>
            <a:r>
              <a:rPr lang="en-US" dirty="0" smtClean="0"/>
              <a:t>Vision: </a:t>
            </a:r>
          </a:p>
          <a:p>
            <a:pPr marL="0" indent="0">
              <a:buNone/>
            </a:pPr>
            <a:r>
              <a:rPr lang="en-US" i="1" dirty="0"/>
              <a:t>	</a:t>
            </a:r>
            <a:r>
              <a:rPr lang="en-US" b="1" i="1" dirty="0" smtClean="0"/>
              <a:t>"</a:t>
            </a:r>
            <a:r>
              <a:rPr lang="en-US" b="1" i="1" dirty="0"/>
              <a:t>My vision is a violence-free, stress-free world."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		</a:t>
            </a:r>
            <a:r>
              <a:rPr lang="en-US" b="1" dirty="0" smtClean="0"/>
              <a:t>	</a:t>
            </a:r>
            <a:r>
              <a:rPr lang="en-US" b="1" i="1" dirty="0" smtClean="0"/>
              <a:t>- </a:t>
            </a:r>
            <a:r>
              <a:rPr lang="en-US" b="1" i="1" dirty="0"/>
              <a:t>Sri </a:t>
            </a:r>
            <a:r>
              <a:rPr lang="en-US" b="1" i="1" dirty="0" err="1"/>
              <a:t>Sri</a:t>
            </a:r>
            <a:r>
              <a:rPr lang="en-US" b="1" i="1" dirty="0"/>
              <a:t> Ravi </a:t>
            </a:r>
            <a:r>
              <a:rPr lang="en-US" b="1" i="1" dirty="0" smtClean="0"/>
              <a:t>Shankar</a:t>
            </a:r>
          </a:p>
          <a:p>
            <a:pPr marL="0" indent="0">
              <a:buNone/>
            </a:pPr>
            <a:endParaRPr lang="en-US" i="1" dirty="0" smtClean="0"/>
          </a:p>
          <a:p>
            <a:pPr marL="0" indent="0">
              <a:buNone/>
            </a:pPr>
            <a:r>
              <a:rPr lang="en-US" i="1" dirty="0" smtClean="0"/>
              <a:t>This can be achieved by having;</a:t>
            </a:r>
          </a:p>
          <a:p>
            <a:pPr marL="0" indent="0">
              <a:buNone/>
            </a:pPr>
            <a:endParaRPr lang="en-US" i="1" dirty="0" smtClean="0"/>
          </a:p>
          <a:p>
            <a:pPr marL="0" indent="0">
              <a:buNone/>
            </a:pPr>
            <a:r>
              <a:rPr lang="en-US" b="1" i="1" dirty="0" smtClean="0"/>
              <a:t>“Decease free body, Stress free mind and Violence free Society”</a:t>
            </a:r>
            <a:endParaRPr lang="en-US" b="1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About Sri </a:t>
            </a:r>
            <a:r>
              <a:rPr lang="en-US" dirty="0" err="1" smtClean="0"/>
              <a:t>Sri</a:t>
            </a:r>
            <a:r>
              <a:rPr lang="en-US" dirty="0" smtClean="0"/>
              <a:t> Ravi </a:t>
            </a:r>
            <a:r>
              <a:rPr lang="en-US" dirty="0" err="1" smtClean="0"/>
              <a:t>Shanker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About </a:t>
            </a:r>
            <a:r>
              <a:rPr lang="en-US" dirty="0" err="1" smtClean="0"/>
              <a:t>Aol</a:t>
            </a:r>
            <a:r>
              <a:rPr lang="en-US" dirty="0" smtClean="0"/>
              <a:t> programs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</a:p>
        </p:txBody>
      </p:sp>
      <p:pic>
        <p:nvPicPr>
          <p:cNvPr id="4" name="Picture 2" descr="C:\Users\TULASI\Desktop\Working\Working 1\AoL 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0"/>
            <a:ext cx="8001000" cy="121920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591892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About </a:t>
            </a:r>
            <a:r>
              <a:rPr lang="en-US" dirty="0" err="1" smtClean="0"/>
              <a:t>Aol</a:t>
            </a:r>
            <a:r>
              <a:rPr lang="en-US" dirty="0" smtClean="0"/>
              <a:t> Programs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ART EXCEL, YES, YES +, YLTP, </a:t>
            </a:r>
            <a:r>
              <a:rPr lang="en-US" dirty="0" smtClean="0"/>
              <a:t>YFT,</a:t>
            </a:r>
          </a:p>
          <a:p>
            <a:r>
              <a:rPr lang="en-US" dirty="0" smtClean="0"/>
              <a:t>Waves </a:t>
            </a:r>
            <a:r>
              <a:rPr lang="en-US" dirty="0"/>
              <a:t>of Happiness, Courses for Corporates, APEX</a:t>
            </a:r>
          </a:p>
          <a:p>
            <a:r>
              <a:rPr lang="en-US" dirty="0"/>
              <a:t>AMC</a:t>
            </a:r>
          </a:p>
          <a:p>
            <a:r>
              <a:rPr lang="en-US" dirty="0"/>
              <a:t>DSN</a:t>
            </a:r>
          </a:p>
          <a:p>
            <a:r>
              <a:rPr lang="en-US" dirty="0"/>
              <a:t>SSM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Social </a:t>
            </a:r>
            <a:r>
              <a:rPr lang="en-US" dirty="0"/>
              <a:t>Programs</a:t>
            </a:r>
            <a:r>
              <a:rPr lang="en-US" dirty="0" smtClean="0"/>
              <a:t>..</a:t>
            </a:r>
          </a:p>
          <a:p>
            <a:pPr marL="0" indent="0">
              <a:buNone/>
            </a:pPr>
            <a:r>
              <a:rPr lang="en-US" dirty="0" smtClean="0"/>
              <a:t>-5H Program- (Home</a:t>
            </a:r>
            <a:r>
              <a:rPr lang="en-US" dirty="0"/>
              <a:t>, Health, Hygiene, Harmony in Diversity and Human Values</a:t>
            </a:r>
            <a:r>
              <a:rPr lang="en-US" dirty="0" smtClean="0"/>
              <a:t>.), - Organic </a:t>
            </a:r>
            <a:r>
              <a:rPr lang="en-US" dirty="0"/>
              <a:t>village, </a:t>
            </a:r>
            <a:r>
              <a:rPr lang="en-US" dirty="0" smtClean="0"/>
              <a:t>- Light </a:t>
            </a:r>
            <a:r>
              <a:rPr lang="en-US" dirty="0"/>
              <a:t>a lamp, </a:t>
            </a:r>
            <a:r>
              <a:rPr lang="en-US" dirty="0" smtClean="0"/>
              <a:t>Rejuvenating rivers</a:t>
            </a:r>
            <a:r>
              <a:rPr lang="en-US" dirty="0"/>
              <a:t>, </a:t>
            </a:r>
            <a:r>
              <a:rPr lang="en-US" dirty="0" smtClean="0"/>
              <a:t>VFAPN</a:t>
            </a:r>
          </a:p>
          <a:p>
            <a:r>
              <a:rPr lang="en-US" dirty="0">
                <a:hlinkClick r:id="rId2" tooltip="Disaster Relief"/>
              </a:rPr>
              <a:t>Disaster Relief</a:t>
            </a:r>
            <a:endParaRPr lang="en-US" dirty="0"/>
          </a:p>
          <a:p>
            <a:r>
              <a:rPr lang="en-US" dirty="0">
                <a:hlinkClick r:id="rId3" tooltip="Education"/>
              </a:rPr>
              <a:t>Education</a:t>
            </a:r>
            <a:endParaRPr lang="en-US" dirty="0"/>
          </a:p>
          <a:p>
            <a:r>
              <a:rPr lang="en-US" dirty="0">
                <a:hlinkClick r:id="rId4" tooltip="Rural Development"/>
              </a:rPr>
              <a:t>Rural Development</a:t>
            </a:r>
            <a:endParaRPr lang="en-US" dirty="0"/>
          </a:p>
          <a:p>
            <a:r>
              <a:rPr lang="en-US" dirty="0">
                <a:hlinkClick r:id="rId5" tooltip="Prison Program"/>
              </a:rPr>
              <a:t>Prison Program</a:t>
            </a:r>
            <a:endParaRPr lang="en-US" dirty="0"/>
          </a:p>
          <a:p>
            <a:r>
              <a:rPr lang="en-US" dirty="0">
                <a:hlinkClick r:id="rId6" tooltip="Women Empowerment"/>
              </a:rPr>
              <a:t>Women Empowerment</a:t>
            </a:r>
            <a:endParaRPr lang="en-US" dirty="0"/>
          </a:p>
          <a:p>
            <a:r>
              <a:rPr lang="en-US" dirty="0">
                <a:hlinkClick r:id="rId7" tooltip="Environment"/>
              </a:rPr>
              <a:t>Environment</a:t>
            </a:r>
            <a:endParaRPr lang="en-US" dirty="0"/>
          </a:p>
          <a:p>
            <a:r>
              <a:rPr lang="en-US" dirty="0" smtClean="0">
                <a:hlinkClick r:id="rId8" tooltip="Peace"/>
              </a:rPr>
              <a:t>Peace</a:t>
            </a:r>
            <a:r>
              <a:rPr lang="en-US" dirty="0" smtClean="0"/>
              <a:t> and Many more…………………………………………..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pic>
        <p:nvPicPr>
          <p:cNvPr id="4" name="Picture 2" descr="C:\Users\TULASI\Desktop\Working\Working 1\AoL Logo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457200" y="0"/>
            <a:ext cx="8001000" cy="121920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012971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158</TotalTime>
  <Words>327</Words>
  <Application>Microsoft Office PowerPoint</Application>
  <PresentationFormat>On-screen Show (4:3)</PresentationFormat>
  <Paragraphs>124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Flow</vt:lpstr>
      <vt:lpstr>Art of Living Nepal</vt:lpstr>
      <vt:lpstr> Happiness</vt:lpstr>
      <vt:lpstr>  Health</vt:lpstr>
      <vt:lpstr>  Sources of energy</vt:lpstr>
      <vt:lpstr> Physical health</vt:lpstr>
      <vt:lpstr> Mental health</vt:lpstr>
      <vt:lpstr> Meditation</vt:lpstr>
      <vt:lpstr> AOl</vt:lpstr>
      <vt:lpstr>About Aol Programs</vt:lpstr>
      <vt:lpstr> About “Happiness Program”</vt:lpstr>
      <vt:lpstr>Slide 11</vt:lpstr>
      <vt:lpstr>Slide 12</vt:lpstr>
      <vt:lpstr> Previous Participant’s feedback</vt:lpstr>
      <vt:lpstr>  </vt:lpstr>
      <vt:lpstr>Sri Sri Speaks</vt:lpstr>
      <vt:lpstr>Sri Sri Speaks</vt:lpstr>
      <vt:lpstr> To Know more</vt:lpstr>
    </vt:vector>
  </TitlesOfParts>
  <Company>Louisiana Tech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Art of Living Nepal</dc:title>
  <dc:creator>ND</dc:creator>
  <cp:lastModifiedBy>TULASI</cp:lastModifiedBy>
  <cp:revision>18</cp:revision>
  <dcterms:created xsi:type="dcterms:W3CDTF">2013-06-28T03:18:15Z</dcterms:created>
  <dcterms:modified xsi:type="dcterms:W3CDTF">2016-01-17T04:01:08Z</dcterms:modified>
</cp:coreProperties>
</file>